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D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48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28868" y="4452934"/>
            <a:ext cx="1857388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TPN 4-20-052 VS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4422" y="6381760"/>
            <a:ext cx="1571636" cy="785818"/>
          </a:xfrm>
          <a:prstGeom prst="rect">
            <a:avLst/>
          </a:prstGeom>
          <a:solidFill>
            <a:srgbClr val="6DD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TGBT PN-N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T5-6</a:t>
            </a:r>
          </a:p>
        </p:txBody>
      </p:sp>
      <p:sp>
        <p:nvSpPr>
          <p:cNvPr id="5" name="Rectangle 4"/>
          <p:cNvSpPr/>
          <p:nvPr/>
        </p:nvSpPr>
        <p:spPr>
          <a:xfrm>
            <a:off x="3643314" y="6381760"/>
            <a:ext cx="1571636" cy="785818"/>
          </a:xfrm>
          <a:prstGeom prst="rect">
            <a:avLst/>
          </a:prstGeom>
          <a:solidFill>
            <a:srgbClr val="6DD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TGBT PN-S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T3-3</a:t>
            </a:r>
          </a:p>
        </p:txBody>
      </p:sp>
      <p:cxnSp>
        <p:nvCxnSpPr>
          <p:cNvPr id="7" name="Connecteur en angle 6"/>
          <p:cNvCxnSpPr>
            <a:stCxn id="4" idx="0"/>
          </p:cNvCxnSpPr>
          <p:nvPr/>
        </p:nvCxnSpPr>
        <p:spPr>
          <a:xfrm rot="5400000" flipH="1" flipV="1">
            <a:off x="1928802" y="5310190"/>
            <a:ext cx="1143008" cy="10001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en angle 8"/>
          <p:cNvCxnSpPr>
            <a:stCxn id="5" idx="0"/>
          </p:cNvCxnSpPr>
          <p:nvPr/>
        </p:nvCxnSpPr>
        <p:spPr>
          <a:xfrm rot="16200000" flipV="1">
            <a:off x="3429000" y="5381628"/>
            <a:ext cx="1143008" cy="8572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786190" y="8810652"/>
            <a:ext cx="22145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SYNOPTIQUE DISTRIBUTION PN</a:t>
            </a:r>
            <a:endParaRPr lang="fr-FR" sz="1050" dirty="0"/>
          </a:p>
        </p:txBody>
      </p:sp>
      <p:sp>
        <p:nvSpPr>
          <p:cNvPr id="11" name="ZoneTexte 10"/>
          <p:cNvSpPr txBox="1"/>
          <p:nvPr/>
        </p:nvSpPr>
        <p:spPr>
          <a:xfrm>
            <a:off x="3714752" y="909640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DEPART INVERSEUR POMPES EAUX USEES PN2, T5-6 et T3-3</a:t>
            </a:r>
            <a:endParaRPr lang="fr-FR" sz="9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572008" y="9596470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109</a:t>
            </a:r>
            <a:endParaRPr lang="fr-FR" sz="1050" dirty="0"/>
          </a:p>
        </p:txBody>
      </p:sp>
      <p:sp>
        <p:nvSpPr>
          <p:cNvPr id="13" name="ZoneTexte 12"/>
          <p:cNvSpPr txBox="1"/>
          <p:nvPr/>
        </p:nvSpPr>
        <p:spPr>
          <a:xfrm>
            <a:off x="5214950" y="9596470"/>
            <a:ext cx="8572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19/12/2011</a:t>
            </a:r>
            <a:endParaRPr lang="fr-FR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8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6</TotalTime>
  <Words>24</Words>
  <Application>Microsoft Office PowerPoint</Application>
  <PresentationFormat>Format A4 (210 x 297 mm)</PresentationFormat>
  <Paragraphs>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4</cp:revision>
  <dcterms:created xsi:type="dcterms:W3CDTF">2011-11-04T15:34:00Z</dcterms:created>
  <dcterms:modified xsi:type="dcterms:W3CDTF">2011-12-19T13:24:07Z</dcterms:modified>
</cp:coreProperties>
</file>